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  <p:sldId id="265" r:id="rId10"/>
    <p:sldId id="263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Wingdings 3" panose="05040102010807070707" pitchFamily="18" charset="2"/>
      <p:regular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0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58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002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476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461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286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78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8650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8051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54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9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6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41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608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250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85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35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46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2DA9A6D-8671-44E3-A5E4-D44CA13CA7CE}" type="datetimeFigureOut">
              <a:rPr lang="ko-KR" altLang="en-US" smtClean="0"/>
              <a:t>2018-05-05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6559DB8-A301-47BF-A96C-6CE3836CD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90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54955" y="1441172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종합설계 중간발표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54955" y="5194824"/>
            <a:ext cx="8825658" cy="861420"/>
          </a:xfrm>
        </p:spPr>
        <p:txBody>
          <a:bodyPr>
            <a:normAutofit/>
          </a:bodyPr>
          <a:lstStyle/>
          <a:p>
            <a:r>
              <a:rPr lang="ko-KR" altLang="en-US" sz="3600" dirty="0" smtClean="0"/>
              <a:t>최규화 </a:t>
            </a:r>
            <a:r>
              <a:rPr lang="ko-KR" altLang="en-US" sz="3600" dirty="0" err="1" smtClean="0"/>
              <a:t>이관구</a:t>
            </a:r>
            <a:r>
              <a:rPr lang="ko-KR" altLang="en-US" sz="3600" dirty="0" smtClean="0"/>
              <a:t> 유창민</a:t>
            </a:r>
            <a:endParaRPr lang="ko-KR" alt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7707795" y="5280569"/>
            <a:ext cx="3329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</a:rPr>
              <a:t>교수님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서명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510127" y="5030064"/>
            <a:ext cx="1967947" cy="9011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17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54955" y="1441172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데모 시연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358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28790" y="487017"/>
            <a:ext cx="8825658" cy="960755"/>
          </a:xfrm>
        </p:spPr>
        <p:txBody>
          <a:bodyPr/>
          <a:lstStyle/>
          <a:p>
            <a:r>
              <a:rPr lang="ko-KR" altLang="en-US" dirty="0" smtClean="0"/>
              <a:t>목차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3428999" y="487017"/>
            <a:ext cx="6044717" cy="5887278"/>
          </a:xfrm>
          <a:solidFill>
            <a:schemeClr val="accent6">
              <a:lumMod val="20000"/>
              <a:lumOff val="80000"/>
              <a:alpha val="43000"/>
            </a:schemeClr>
          </a:solidFill>
          <a:effectLst>
            <a:outerShdw blurRad="50800" dist="50800" dir="5400000" algn="ctr" rotWithShape="0">
              <a:srgbClr val="000000">
                <a:alpha val="49000"/>
              </a:srgbClr>
            </a:outerShdw>
          </a:effectLst>
        </p:spPr>
        <p:txBody>
          <a:bodyPr>
            <a:normAutofit/>
          </a:bodyPr>
          <a:lstStyle/>
          <a:p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1. </a:t>
            </a:r>
            <a:r>
              <a:rPr lang="ko-KR" altLang="en-US" sz="2800" dirty="0" smtClean="0">
                <a:solidFill>
                  <a:schemeClr val="bg1"/>
                </a:solidFill>
              </a:rPr>
              <a:t>게임 소개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>
                <a:solidFill>
                  <a:schemeClr val="bg1"/>
                </a:solidFill>
              </a:rPr>
              <a:t>2</a:t>
            </a:r>
            <a:r>
              <a:rPr lang="en-US" altLang="ko-KR" sz="2800" dirty="0" smtClean="0">
                <a:solidFill>
                  <a:schemeClr val="bg1"/>
                </a:solidFill>
              </a:rPr>
              <a:t>. </a:t>
            </a:r>
            <a:r>
              <a:rPr lang="ko-KR" altLang="en-US" sz="2800" dirty="0" smtClean="0">
                <a:solidFill>
                  <a:schemeClr val="bg1"/>
                </a:solidFill>
              </a:rPr>
              <a:t>구성원 역할분담</a:t>
            </a:r>
            <a:r>
              <a:rPr lang="en-US" altLang="ko-KR" sz="2800" dirty="0" smtClean="0">
                <a:solidFill>
                  <a:schemeClr val="bg1"/>
                </a:solidFill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</a:rPr>
              <a:t>기술요소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3. </a:t>
            </a:r>
            <a:r>
              <a:rPr lang="ko-KR" altLang="en-US" sz="2800" dirty="0" smtClean="0">
                <a:solidFill>
                  <a:schemeClr val="bg1"/>
                </a:solidFill>
              </a:rPr>
              <a:t>문제점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4. </a:t>
            </a:r>
            <a:r>
              <a:rPr lang="ko-KR" altLang="en-US" sz="2800" dirty="0" smtClean="0">
                <a:solidFill>
                  <a:schemeClr val="bg1"/>
                </a:solidFill>
              </a:rPr>
              <a:t>향후 개발 일정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3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48" y="2496457"/>
            <a:ext cx="11054397" cy="458736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소개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12" name="내용 개체 틀 11"/>
          <p:cNvSpPr>
            <a:spLocks noGrp="1"/>
          </p:cNvSpPr>
          <p:nvPr>
            <p:ph idx="1"/>
          </p:nvPr>
        </p:nvSpPr>
        <p:spPr>
          <a:xfrm>
            <a:off x="927167" y="2625705"/>
            <a:ext cx="10843919" cy="3416300"/>
          </a:xfrm>
        </p:spPr>
        <p:txBody>
          <a:bodyPr>
            <a:normAutofit/>
          </a:bodyPr>
          <a:lstStyle/>
          <a:p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3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인칭 슈팅게임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, 5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명의 플레이어는 마법을 사용하여 서로를 죽이며 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ko-KR" alt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등을 목표로 한다</a:t>
            </a:r>
            <a:r>
              <a:rPr lang="en-US" altLang="ko-KR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229" y="5098774"/>
            <a:ext cx="9245068" cy="19850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181989" y="4333855"/>
            <a:ext cx="3468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chemeClr val="bg1"/>
                </a:solidFill>
              </a:rPr>
              <a:t>큐브마법을</a:t>
            </a:r>
            <a:r>
              <a:rPr lang="ko-KR" altLang="en-US" b="1" dirty="0" smtClean="0">
                <a:solidFill>
                  <a:schemeClr val="bg1"/>
                </a:solidFill>
              </a:rPr>
              <a:t> 날리며 배틀하라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981370" y="4238168"/>
            <a:ext cx="1200619" cy="570800"/>
            <a:chOff x="1254346" y="5799768"/>
            <a:chExt cx="805071" cy="464087"/>
          </a:xfrm>
        </p:grpSpPr>
        <p:sp>
          <p:nvSpPr>
            <p:cNvPr id="15" name="정육면체 14"/>
            <p:cNvSpPr/>
            <p:nvPr/>
          </p:nvSpPr>
          <p:spPr>
            <a:xfrm>
              <a:off x="1254346" y="5799768"/>
              <a:ext cx="437322" cy="464087"/>
            </a:xfrm>
            <a:prstGeom prst="cub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1791060" y="5828614"/>
              <a:ext cx="178905" cy="38237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1880512" y="5840625"/>
              <a:ext cx="178905" cy="38237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596348" y="2496457"/>
            <a:ext cx="11054397" cy="129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0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+mj-ea"/>
              </a:rPr>
              <a:t>게임 소개 </a:t>
            </a:r>
            <a:r>
              <a:rPr lang="en-US" altLang="ko-KR" dirty="0" smtClean="0">
                <a:latin typeface="+mj-ea"/>
              </a:rPr>
              <a:t>- </a:t>
            </a:r>
            <a:r>
              <a:rPr lang="ko-KR" altLang="en-US" dirty="0" smtClean="0">
                <a:latin typeface="+mj-ea"/>
              </a:rPr>
              <a:t>조작법</a:t>
            </a:r>
            <a:endParaRPr lang="ko-KR" altLang="en-US" dirty="0">
              <a:latin typeface="+mj-ea"/>
            </a:endParaRPr>
          </a:p>
        </p:txBody>
      </p:sp>
      <p:pic>
        <p:nvPicPr>
          <p:cNvPr id="4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4" y="3536231"/>
            <a:ext cx="5211164" cy="1864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1295330" y="2559187"/>
            <a:ext cx="49961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ko-KR" sz="2400" dirty="0" smtClean="0"/>
              <a:t>1234: </a:t>
            </a:r>
            <a:r>
              <a:rPr lang="ko-KR" altLang="en-US" sz="2400" dirty="0" smtClean="0"/>
              <a:t>스킬 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 </a:t>
            </a:r>
            <a:r>
              <a:rPr lang="en-US" altLang="ko-KR" sz="2400" dirty="0"/>
              <a:t>WASD : </a:t>
            </a:r>
            <a:r>
              <a:rPr lang="ko-KR" altLang="en-US" sz="2400" dirty="0"/>
              <a:t>캐릭터 이동</a:t>
            </a:r>
          </a:p>
          <a:p>
            <a:endParaRPr lang="ko-KR" altLang="en-US" sz="2400" dirty="0"/>
          </a:p>
        </p:txBody>
      </p:sp>
      <p:pic>
        <p:nvPicPr>
          <p:cNvPr id="11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775" y="4002057"/>
            <a:ext cx="1318717" cy="932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7321049" y="3390184"/>
            <a:ext cx="464219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ko-KR" altLang="en-US" sz="2000" dirty="0" err="1"/>
              <a:t>우클릭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 smtClean="0"/>
              <a:t>공격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마우스 이동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회전</a:t>
            </a:r>
            <a:endParaRPr lang="ko-KR" altLang="en-US" sz="2000" dirty="0"/>
          </a:p>
        </p:txBody>
      </p:sp>
      <p:sp>
        <p:nvSpPr>
          <p:cNvPr id="22" name="타원 21"/>
          <p:cNvSpPr/>
          <p:nvPr/>
        </p:nvSpPr>
        <p:spPr>
          <a:xfrm>
            <a:off x="1658169" y="4401469"/>
            <a:ext cx="675861" cy="5334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511098" y="4152991"/>
            <a:ext cx="822932" cy="3154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7634775" y="4145629"/>
            <a:ext cx="519619" cy="3228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5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구성원 역할분담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클라이언트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3" y="2603500"/>
            <a:ext cx="10493707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이관구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프레임워크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애니메이션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물리효과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레이캐스팅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유창민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프레임워크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조명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셰이더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빌보드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리소스작업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</a:p>
          <a:p>
            <a:pPr marL="0" indent="0">
              <a:buNone/>
            </a:pP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		 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스카이스피어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맵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제작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14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구성원 역할 분담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서버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2070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최규화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64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54954" y="2603500"/>
            <a:ext cx="10717732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이관구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물리 처리시 최적화 문제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아쉬운 물리효과 처리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유창민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셰이더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파티클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효과 기술 부족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스킬 종류 부족</a:t>
            </a:r>
            <a:endParaRPr lang="en-US" altLang="ko-KR" sz="3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최규화 </a:t>
            </a:r>
            <a:r>
              <a: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3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향후 </a:t>
            </a:r>
            <a:r>
              <a:rPr lang="ko-KR" altLang="en-US" dirty="0" smtClean="0"/>
              <a:t>개발일정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현재까지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5436" y="2653195"/>
            <a:ext cx="5182476" cy="3489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80322" y="2653195"/>
            <a:ext cx="3498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깃허브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커밋</a:t>
            </a:r>
            <a:r>
              <a:rPr lang="ko-KR" altLang="en-US" dirty="0" smtClean="0"/>
              <a:t> 기록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005" y="2194839"/>
            <a:ext cx="2430578" cy="916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38656" y="2608840"/>
            <a:ext cx="344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작업일지 </a:t>
            </a:r>
            <a:r>
              <a:rPr lang="en-US" altLang="ko-KR" dirty="0" smtClean="0"/>
              <a:t>-</a:t>
            </a:r>
            <a:r>
              <a:rPr lang="ko-KR" altLang="en-US" dirty="0" smtClean="0"/>
              <a:t>격주로 교수님 확인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656" y="3022527"/>
            <a:ext cx="5723927" cy="371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1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향후 개발일정</a:t>
            </a:r>
            <a:endParaRPr lang="ko-KR" altLang="en-US" dirty="0"/>
          </a:p>
        </p:txBody>
      </p:sp>
      <p:graphicFrame>
        <p:nvGraphicFramePr>
          <p:cNvPr id="17" name="표 16">
            <a:extLst/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963642"/>
              </p:ext>
            </p:extLst>
          </p:nvPr>
        </p:nvGraphicFramePr>
        <p:xfrm>
          <a:off x="675409" y="1963881"/>
          <a:ext cx="11201399" cy="4928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86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015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2728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9229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24459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72931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31626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378937">
                <a:tc>
                  <a:txBody>
                    <a:bodyPr/>
                    <a:lstStyle/>
                    <a:p>
                      <a:pPr latinLnBrk="1"/>
                      <a:endParaRPr lang="ko-KR" altLang="en-US" sz="16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3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7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8</a:t>
                      </a:r>
                      <a:r>
                        <a:rPr lang="ko-KR" altLang="en-US" sz="1800" dirty="0"/>
                        <a:t>월</a:t>
                      </a:r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애니메이션</a:t>
                      </a:r>
                      <a:endParaRPr lang="en-US" altLang="ko-KR" sz="1400" b="1" dirty="0"/>
                    </a:p>
                    <a:p>
                      <a:pPr latinLnBrk="1"/>
                      <a:r>
                        <a:rPr lang="ko-KR" altLang="en-US" sz="1400" b="1" dirty="0"/>
                        <a:t>오브젝트 임포팅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09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맵</a:t>
                      </a:r>
                      <a:r>
                        <a:rPr lang="ko-KR" altLang="en-US" sz="1400" b="1" dirty="0"/>
                        <a:t> </a:t>
                      </a:r>
                      <a:r>
                        <a:rPr lang="ko-KR" altLang="en-US" sz="1400" b="1" dirty="0" smtClean="0"/>
                        <a:t>제작</a:t>
                      </a:r>
                      <a:r>
                        <a:rPr lang="en-US" altLang="ko-KR" sz="1400" b="1" dirty="0" smtClean="0"/>
                        <a:t>, </a:t>
                      </a:r>
                    </a:p>
                    <a:p>
                      <a:pPr latinLnBrk="1"/>
                      <a:r>
                        <a:rPr lang="ko-KR" altLang="en-US" sz="1400" b="1" dirty="0" smtClean="0"/>
                        <a:t>스킬</a:t>
                      </a:r>
                      <a:r>
                        <a:rPr lang="ko-KR" altLang="en-US" sz="1400" b="1" baseline="0" dirty="0" smtClean="0"/>
                        <a:t> </a:t>
                      </a:r>
                      <a:r>
                        <a:rPr lang="ko-KR" altLang="en-US" sz="1400" b="1" dirty="0" smtClean="0"/>
                        <a:t>추가제작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서버 프레임 워크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클라이언트 연동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클라이언트 프레임워크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12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 smtClean="0"/>
                        <a:t>셰이더</a:t>
                      </a:r>
                      <a:r>
                        <a:rPr lang="ko-KR" altLang="en-US" sz="1400" b="1" dirty="0" smtClean="0"/>
                        <a:t> </a:t>
                      </a:r>
                      <a:r>
                        <a:rPr lang="ko-KR" altLang="en-US" sz="1400" b="1" dirty="0"/>
                        <a:t>및 매핑 작업</a:t>
                      </a:r>
                      <a:r>
                        <a:rPr lang="en-US" altLang="ko-KR" sz="1400" b="1" dirty="0"/>
                        <a:t> 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인게임 구현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16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/>
                        <a:t>AI, </a:t>
                      </a:r>
                      <a:r>
                        <a:rPr lang="ko-KR" altLang="en-US" sz="1400" b="1" dirty="0"/>
                        <a:t>충돌체크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06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사운드</a:t>
                      </a:r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06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밸런싱</a:t>
                      </a:r>
                      <a:r>
                        <a:rPr lang="en-US" altLang="ko-KR" sz="1400" b="1" baseline="0" dirty="0"/>
                        <a:t>,</a:t>
                      </a:r>
                      <a:r>
                        <a:rPr lang="ko-KR" altLang="en-US" sz="1400" b="1" baseline="0" dirty="0"/>
                        <a:t>테스트</a:t>
                      </a:r>
                      <a:endParaRPr lang="ko-KR" altLang="en-US" sz="1400" b="1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 marL="91444" marR="91444" marT="45718" marB="45718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2504208" y="2358736"/>
            <a:ext cx="4343400" cy="4340238"/>
          </a:xfrm>
          <a:prstGeom prst="rect">
            <a:avLst/>
          </a:prstGeom>
          <a:solidFill>
            <a:schemeClr val="accent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/>
          </p:cNvPr>
          <p:cNvSpPr/>
          <p:nvPr/>
        </p:nvSpPr>
        <p:spPr bwMode="auto">
          <a:xfrm>
            <a:off x="8064207" y="1446981"/>
            <a:ext cx="1367849" cy="467880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클라이언트</a:t>
            </a:r>
          </a:p>
        </p:txBody>
      </p:sp>
      <p:sp>
        <p:nvSpPr>
          <p:cNvPr id="20" name="직사각형 19">
            <a:extLst/>
          </p:cNvPr>
          <p:cNvSpPr/>
          <p:nvPr/>
        </p:nvSpPr>
        <p:spPr bwMode="auto">
          <a:xfrm>
            <a:off x="9432056" y="1446981"/>
            <a:ext cx="1222761" cy="467880"/>
          </a:xfrm>
          <a:prstGeom prst="rect">
            <a:avLst/>
          </a:prstGeom>
          <a:solidFill>
            <a:srgbClr val="00B0F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  <a:cs typeface="Lato" charset="0"/>
              </a:rPr>
              <a:t>서버</a:t>
            </a:r>
          </a:p>
        </p:txBody>
      </p:sp>
      <p:sp>
        <p:nvSpPr>
          <p:cNvPr id="21" name="직사각형 20">
            <a:extLst/>
          </p:cNvPr>
          <p:cNvSpPr/>
          <p:nvPr/>
        </p:nvSpPr>
        <p:spPr bwMode="auto">
          <a:xfrm>
            <a:off x="10654432" y="1446692"/>
            <a:ext cx="1222376" cy="467880"/>
          </a:xfrm>
          <a:prstGeom prst="rec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eaLnBrk="1">
              <a:lnSpc>
                <a:spcPct val="130000"/>
              </a:lnSpc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  <a:cs typeface="Lato" charset="0"/>
              </a:rPr>
              <a:t>협력</a:t>
            </a:r>
          </a:p>
        </p:txBody>
      </p:sp>
    </p:spTree>
    <p:extLst>
      <p:ext uri="{BB962C8B-B14F-4D97-AF65-F5344CB8AC3E}">
        <p14:creationId xmlns:p14="http://schemas.microsoft.com/office/powerpoint/2010/main" val="126120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(회의실)">
  <a:themeElements>
    <a:clrScheme name="이온(회의실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이온(회의실)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(회의실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206</TotalTime>
  <Words>189</Words>
  <Application>Microsoft Office PowerPoint</Application>
  <PresentationFormat>와이드스크린</PresentationFormat>
  <Paragraphs>61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Arial</vt:lpstr>
      <vt:lpstr>맑은 고딕</vt:lpstr>
      <vt:lpstr>Wingdings 3</vt:lpstr>
      <vt:lpstr>Lato</vt:lpstr>
      <vt:lpstr>Century Gothic</vt:lpstr>
      <vt:lpstr>이온(회의실)</vt:lpstr>
      <vt:lpstr>종합설계 중간발표 </vt:lpstr>
      <vt:lpstr>목차 </vt:lpstr>
      <vt:lpstr>게임 소개 - 개요</vt:lpstr>
      <vt:lpstr>게임 소개 - 조작법</vt:lpstr>
      <vt:lpstr>구성원 역할분담 - 클라이언트</vt:lpstr>
      <vt:lpstr>구성원 역할 분담 – 서버</vt:lpstr>
      <vt:lpstr>문제점</vt:lpstr>
      <vt:lpstr>향후 개발일정 – 현재까지</vt:lpstr>
      <vt:lpstr>향후 개발일정</vt:lpstr>
      <vt:lpstr>데모 시연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창민</dc:creator>
  <cp:lastModifiedBy>유 창민</cp:lastModifiedBy>
  <cp:revision>20</cp:revision>
  <dcterms:created xsi:type="dcterms:W3CDTF">2018-05-05T03:25:25Z</dcterms:created>
  <dcterms:modified xsi:type="dcterms:W3CDTF">2018-05-05T07:29:24Z</dcterms:modified>
</cp:coreProperties>
</file>

<file path=docProps/thumbnail.jpeg>
</file>